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9" r:id="rId22"/>
    <p:sldId id="277" r:id="rId23"/>
    <p:sldId id="278" r:id="rId24"/>
    <p:sldId id="289" r:id="rId25"/>
    <p:sldId id="283" r:id="rId26"/>
    <p:sldId id="287" r:id="rId27"/>
    <p:sldId id="288" r:id="rId28"/>
    <p:sldId id="284" r:id="rId29"/>
    <p:sldId id="286" r:id="rId30"/>
    <p:sldId id="285" r:id="rId31"/>
    <p:sldId id="290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8264" autoAdjust="0"/>
  </p:normalViewPr>
  <p:slideViewPr>
    <p:cSldViewPr>
      <p:cViewPr varScale="1">
        <p:scale>
          <a:sx n="140" d="100"/>
          <a:sy n="140" d="100"/>
        </p:scale>
        <p:origin x="-1186" y="-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ED2D2-40E3-40B1-BC66-18A5C297E836}" type="datetimeFigureOut">
              <a:rPr lang="en-US" smtClean="0"/>
              <a:t>2/10/2011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D8535C-ACCF-4EE7-BC88-F0F08E6ED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790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8535C-ACCF-4EE7-BC88-F0F08E6ED4BC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D8535C-ACCF-4EE7-BC88-F0F08E6ED4BC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7E4E2-09D9-490C-80BA-DA6B767C2E3E}" type="datetime1">
              <a:rPr lang="en-US" smtClean="0"/>
              <a:t>2/10/2011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4BD39-BA99-4BF9-ACA4-78915312D16F}" type="datetime1">
              <a:rPr lang="en-US" smtClean="0"/>
              <a:t>2/10/2011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E1923-598C-4A5B-B7A0-F29038904299}" type="datetime1">
              <a:rPr lang="en-US" smtClean="0"/>
              <a:t>2/10/2011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EDEA1-34AA-4E0B-9E4A-BB0BDD3C7060}" type="datetime1">
              <a:rPr lang="en-US" smtClean="0"/>
              <a:t>2/10/2011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F7EF6-8292-45DA-8455-49F44D3C812E}" type="datetime1">
              <a:rPr lang="en-US" smtClean="0"/>
              <a:t>2/10/2011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7D9A0-D2F5-4758-AE78-89A3CBEED156}" type="datetime1">
              <a:rPr lang="en-US" smtClean="0"/>
              <a:t>2/10/2011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0C817-77B3-475F-8B99-FCD5B3C88E0C}" type="datetime1">
              <a:rPr lang="en-US" smtClean="0"/>
              <a:t>2/10/2011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7A22-9896-401E-BD70-E230A303266A}" type="datetime1">
              <a:rPr lang="en-US" smtClean="0"/>
              <a:t>2/10/2011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30741-9FCA-4C01-A4AA-36C9133B5697}" type="datetime1">
              <a:rPr lang="en-US" smtClean="0"/>
              <a:t>2/10/2011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F3FD4-0C00-4469-94DE-C6C15C5BF729}" type="datetime1">
              <a:rPr lang="en-US" smtClean="0"/>
              <a:t>2/10/2011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1EDD3E-3BF7-459C-B48E-222BD08B9968}" type="datetime1">
              <a:rPr lang="en-US" smtClean="0"/>
              <a:t>2/10/2011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43DF7-EC0B-43CB-AB06-A8B201AE7907}" type="datetime1">
              <a:rPr lang="en-US" smtClean="0"/>
              <a:t>2/10/2011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1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://raconteur.github.com/" TargetMode="External"/><Relationship Id="rId4" Type="http://schemas.openxmlformats.org/officeDocument/2006/relationships/hyperlink" Target="http://msuarz.blogspot.com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1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://raconteur.github.com/" TargetMode="External"/><Relationship Id="rId4" Type="http://schemas.openxmlformats.org/officeDocument/2006/relationships/hyperlink" Target="http://msuarz.blogspot.com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A:\dev\porfolio\presentations\codecamp11\img\raconteu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38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80920" y="546176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i="1" dirty="0" smtClean="0">
                <a:hlinkClick r:id="rId4"/>
              </a:rPr>
              <a:t>http://twitter.com/msuarz</a:t>
            </a:r>
          </a:p>
          <a:p>
            <a:pPr>
              <a:lnSpc>
                <a:spcPct val="150000"/>
              </a:lnSpc>
            </a:pPr>
            <a:r>
              <a:rPr lang="en-US" sz="1200" i="1" dirty="0">
                <a:hlinkClick r:id="rId4"/>
              </a:rPr>
              <a:t>http</a:t>
            </a:r>
            <a:r>
              <a:rPr lang="en-US" sz="1200" i="1" dirty="0" smtClean="0">
                <a:hlinkClick r:id="rId4"/>
              </a:rPr>
              <a:t>://msuarz.blogspot.com</a:t>
            </a:r>
            <a:endParaRPr lang="en-US" sz="1200" i="1" dirty="0" smtClean="0"/>
          </a:p>
          <a:p>
            <a:pPr>
              <a:lnSpc>
                <a:spcPct val="150000"/>
              </a:lnSpc>
            </a:pPr>
            <a:r>
              <a:rPr lang="en-US" sz="1200" i="1" dirty="0">
                <a:hlinkClick r:id="rId4"/>
              </a:rPr>
              <a:t>http</a:t>
            </a:r>
            <a:r>
              <a:rPr lang="en-US" sz="1200" i="1" dirty="0" smtClean="0">
                <a:hlinkClick r:id="rId4"/>
              </a:rPr>
              <a:t>://</a:t>
            </a:r>
            <a:r>
              <a:rPr lang="en-US" sz="1200" i="1" dirty="0" smtClean="0">
                <a:hlinkClick r:id="rId5"/>
              </a:rPr>
              <a:t>github.com/msuarz</a:t>
            </a:r>
            <a:endParaRPr lang="en-US" sz="1200" i="1" dirty="0"/>
          </a:p>
        </p:txBody>
      </p:sp>
      <p:pic>
        <p:nvPicPr>
          <p:cNvPr id="5" name="Picture 4" descr="rss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08444" y="5859796"/>
            <a:ext cx="201168" cy="201168"/>
          </a:xfrm>
          <a:prstGeom prst="rect">
            <a:avLst/>
          </a:prstGeom>
        </p:spPr>
      </p:pic>
      <p:pic>
        <p:nvPicPr>
          <p:cNvPr id="6" name="Picture 5" descr="open source badge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04071" y="6121512"/>
            <a:ext cx="209914" cy="201168"/>
          </a:xfrm>
          <a:prstGeom prst="rect">
            <a:avLst/>
          </a:prstGeom>
        </p:spPr>
      </p:pic>
      <p:pic>
        <p:nvPicPr>
          <p:cNvPr id="1029" name="Picture 5" descr="\\the-archtk\a$\dev\porfolio\presentations\codecamp11\screenshots\twitter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519126" y="5592392"/>
            <a:ext cx="179805" cy="201168"/>
          </a:xfrm>
          <a:prstGeom prst="rect">
            <a:avLst/>
          </a:prstGeom>
          <a:noFill/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\\the-archtk\a$\dev\porfolio\presentations\codecamp11\img\raconteur1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\\the-archtk\a$\dev\porfolio\presentations\codecamp11\img\raconteur1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\\the-archtk\a$\dev\porfolio\presentations\codecamp11\img\raconteur1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\\the-archtk\a$\dev\porfolio\presentations\codecamp11\img\raconteur1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\\the-archtk\a$\dev\porfolio\presentations\codecamp11\img\raconteur1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146" name="Picture 2" descr="A:\dev\porfolio\presentations\codecamp11\img\raconteur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\\the-archtk\a$\dev\porfolio\presentations\codecamp11\img\raconteur1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7999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\\the-archtk\a$\dev\porfolio\presentations\codecamp11\img\raconteur1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\\the-archtk\a$\dev\porfolio\presentations\codecamp11\img\raconteur1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\\the-archtk\a$\dev\porfolio\presentations\codecamp11\img\raconteur1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\\the-archtk\a$\dev\porfolio\presentations\codecamp11\img\raconteur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\\the-archtk\a$\dev\porfolio\presentations\codecamp11\img\raconteur2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:\dev\porfolio\presentations\codecamp11\img\raconteur20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\\the-archtk\a$\dev\porfolio\presentations\codecamp11\img\raconteur2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:\dev\porfolio\presentations\codecamp11\img\raconteur2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A:\dev\porfolio\presentations\codecamp11\img\raconteur22.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3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:\dev\porfolio\presentations\codecamp11\img\raconteur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4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:\dev\porfolio\presentations\codecamp11\img\raconteur23.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98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A:\dev\porfolio\presentations\codecamp11\img\raconteur23.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93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A:\dev\porfolio\presentations\codecamp11\img\raconteur2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8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A:\dev\porfolio\presentations\codecamp11\img\raconteur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87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\\the-archtk\a$\dev\porfolio\presentations\codecamp11\img\raconteu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8" cy="685800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:\dev\porfolio\presentations\codecamp11\img\raconteur2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60" y="0"/>
            <a:ext cx="9148260" cy="686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64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A:\dev\porfolio\presentations\codecamp11\img\raconteu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38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80920" y="546176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i="1" dirty="0" smtClean="0">
                <a:hlinkClick r:id="rId4"/>
              </a:rPr>
              <a:t>http://twitter.com/msuarz</a:t>
            </a:r>
          </a:p>
          <a:p>
            <a:pPr>
              <a:lnSpc>
                <a:spcPct val="150000"/>
              </a:lnSpc>
            </a:pPr>
            <a:r>
              <a:rPr lang="en-US" sz="1200" i="1" dirty="0">
                <a:hlinkClick r:id="rId4"/>
              </a:rPr>
              <a:t>http</a:t>
            </a:r>
            <a:r>
              <a:rPr lang="en-US" sz="1200" i="1" dirty="0" smtClean="0">
                <a:hlinkClick r:id="rId4"/>
              </a:rPr>
              <a:t>://msuarz.blogspot.com</a:t>
            </a:r>
            <a:endParaRPr lang="en-US" sz="1200" i="1" dirty="0" smtClean="0"/>
          </a:p>
          <a:p>
            <a:pPr>
              <a:lnSpc>
                <a:spcPct val="150000"/>
              </a:lnSpc>
            </a:pPr>
            <a:r>
              <a:rPr lang="en-US" sz="1200" i="1" dirty="0">
                <a:hlinkClick r:id="rId4"/>
              </a:rPr>
              <a:t>http</a:t>
            </a:r>
            <a:r>
              <a:rPr lang="en-US" sz="1200" i="1" dirty="0" smtClean="0">
                <a:hlinkClick r:id="rId4"/>
              </a:rPr>
              <a:t>://</a:t>
            </a:r>
            <a:r>
              <a:rPr lang="en-US" sz="1200" i="1" dirty="0" smtClean="0">
                <a:hlinkClick r:id="rId5"/>
              </a:rPr>
              <a:t>github.com/msuarz</a:t>
            </a:r>
            <a:endParaRPr lang="en-US" sz="1200" i="1" dirty="0"/>
          </a:p>
        </p:txBody>
      </p:sp>
      <p:pic>
        <p:nvPicPr>
          <p:cNvPr id="5" name="Picture 4" descr="rss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08444" y="5859796"/>
            <a:ext cx="201168" cy="201168"/>
          </a:xfrm>
          <a:prstGeom prst="rect">
            <a:avLst/>
          </a:prstGeom>
        </p:spPr>
      </p:pic>
      <p:pic>
        <p:nvPicPr>
          <p:cNvPr id="6" name="Picture 5" descr="open source badge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04071" y="6121512"/>
            <a:ext cx="209914" cy="201168"/>
          </a:xfrm>
          <a:prstGeom prst="rect">
            <a:avLst/>
          </a:prstGeom>
        </p:spPr>
      </p:pic>
      <p:pic>
        <p:nvPicPr>
          <p:cNvPr id="1029" name="Picture 5" descr="\\the-archtk\a$\dev\porfolio\presentations\codecamp11\screenshots\twitter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519126" y="5592392"/>
            <a:ext cx="179805" cy="201168"/>
          </a:xfrm>
          <a:prstGeom prst="rect">
            <a:avLst/>
          </a:prstGeom>
          <a:noFill/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17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\\the-archtk\a$\dev\porfolio\presentations\codecamp11\img\raconteur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8" cy="685800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\\the-archtk\a$\dev\porfolio\presentations\codecamp11\img\raconteur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\\the-archtk\a$\dev\porfolio\presentations\codecamp11\img\raconteur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8" cy="685800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\\the-archtk\a$\dev\porfolio\presentations\codecamp11\img\raconteur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\\the-archtk\a$\dev\porfolio\presentations\codecamp11\img\raconteur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\\the-archtk\a$\dev\porfolio\presentations\codecamp11\img\raconteur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2980</TotalTime>
  <Words>51</Words>
  <Application>Microsoft Office PowerPoint</Application>
  <PresentationFormat>On-screen Show (4:3)</PresentationFormat>
  <Paragraphs>39</Paragraphs>
  <Slides>31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isel</dc:creator>
  <cp:lastModifiedBy>mike</cp:lastModifiedBy>
  <cp:revision>70</cp:revision>
  <dcterms:created xsi:type="dcterms:W3CDTF">2006-08-16T00:00:00Z</dcterms:created>
  <dcterms:modified xsi:type="dcterms:W3CDTF">2011-02-12T03:31:09Z</dcterms:modified>
</cp:coreProperties>
</file>